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9" r:id="rId4"/>
    <p:sldId id="260" r:id="rId5"/>
    <p:sldId id="261" r:id="rId6"/>
    <p:sldId id="262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71" d="100"/>
          <a:sy n="71" d="100"/>
        </p:scale>
        <p:origin x="618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dirty="0"/>
              <a:t>3/8/2017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‹Nº›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err="1" smtClean="0"/>
              <a:t>osTICKET</a:t>
            </a:r>
            <a:r>
              <a:rPr lang="es-MX" dirty="0" smtClean="0"/>
              <a:t>	</a:t>
            </a:r>
            <a:endParaRPr lang="es-MX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 smtClean="0"/>
              <a:t>Sistema de tickets</a:t>
            </a:r>
            <a:endParaRPr lang="es-MX" dirty="0"/>
          </a:p>
        </p:txBody>
      </p:sp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4930" y="233979"/>
            <a:ext cx="3195021" cy="3195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7067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¿En qué consiste un sistema de tickets?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97280" y="2262593"/>
            <a:ext cx="10058400" cy="4023360"/>
          </a:xfrm>
        </p:spPr>
        <p:txBody>
          <a:bodyPr>
            <a:normAutofit/>
          </a:bodyPr>
          <a:lstStyle/>
          <a:p>
            <a:pPr algn="just">
              <a:buFont typeface="Wingdings" panose="05000000000000000000" pitchFamily="2" charset="2"/>
              <a:buChar char="§"/>
            </a:pPr>
            <a:r>
              <a:rPr lang="es-MX" sz="4000" dirty="0" smtClean="0"/>
              <a:t>Solución que administra y mantiene listas de reportes de incidentes dentro de una organización </a:t>
            </a:r>
          </a:p>
        </p:txBody>
      </p:sp>
    </p:spTree>
    <p:extLst>
      <p:ext uri="{BB962C8B-B14F-4D97-AF65-F5344CB8AC3E}">
        <p14:creationId xmlns:p14="http://schemas.microsoft.com/office/powerpoint/2010/main" val="1662508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191407" y="1978243"/>
            <a:ext cx="10058400" cy="1450757"/>
          </a:xfrm>
        </p:spPr>
        <p:txBody>
          <a:bodyPr/>
          <a:lstStyle/>
          <a:p>
            <a:pPr algn="ctr"/>
            <a:r>
              <a:rPr lang="es-MX" dirty="0" smtClean="0"/>
              <a:t>¿Con qué fin?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43803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osTicket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1066800" y="2679451"/>
            <a:ext cx="10058400" cy="1798419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§"/>
            </a:pPr>
            <a:r>
              <a:rPr lang="es-MX" sz="4000" dirty="0" smtClean="0"/>
              <a:t> Es </a:t>
            </a:r>
            <a:r>
              <a:rPr lang="es-MX" sz="4000" dirty="0"/>
              <a:t>un sistema de tickets open </a:t>
            </a:r>
            <a:r>
              <a:rPr lang="es-MX" sz="4000" dirty="0" err="1"/>
              <a:t>source</a:t>
            </a:r>
            <a:r>
              <a:rPr lang="es-MX" sz="4000" dirty="0"/>
              <a:t> para </a:t>
            </a:r>
            <a:r>
              <a:rPr lang="es-MX" sz="4000" dirty="0" smtClean="0"/>
              <a:t>el soporte </a:t>
            </a:r>
            <a:r>
              <a:rPr lang="es-MX" sz="4000" dirty="0"/>
              <a:t>mediante </a:t>
            </a:r>
            <a:r>
              <a:rPr lang="es-MX" sz="4000" dirty="0" smtClean="0"/>
              <a:t>tickets online</a:t>
            </a:r>
          </a:p>
          <a:p>
            <a:pPr marL="0" indent="0">
              <a:buNone/>
            </a:pPr>
            <a:endParaRPr lang="es-MX" sz="4000" dirty="0"/>
          </a:p>
        </p:txBody>
      </p:sp>
    </p:spTree>
    <p:extLst>
      <p:ext uri="{BB962C8B-B14F-4D97-AF65-F5344CB8AC3E}">
        <p14:creationId xmlns:p14="http://schemas.microsoft.com/office/powerpoint/2010/main" val="2822457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Funcionalidades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algn="just">
              <a:buFont typeface="Wingdings" panose="05000000000000000000" pitchFamily="2" charset="2"/>
              <a:buChar char="§"/>
            </a:pPr>
            <a:r>
              <a:rPr lang="es-MX" dirty="0" smtClean="0"/>
              <a:t> </a:t>
            </a:r>
            <a:r>
              <a:rPr lang="es-MX" sz="2800" dirty="0" smtClean="0"/>
              <a:t>Los </a:t>
            </a:r>
            <a:r>
              <a:rPr lang="es-MX" sz="2800" dirty="0"/>
              <a:t>usuarios crean tickets por las diferentes vías disponibles como sitio web, e-mail o </a:t>
            </a:r>
            <a:r>
              <a:rPr lang="es-MX" sz="2800" dirty="0" smtClean="0"/>
              <a:t>teléfono.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s-MX" sz="2800" dirty="0"/>
              <a:t> </a:t>
            </a:r>
            <a:r>
              <a:rPr lang="es-MX" sz="2800" dirty="0" smtClean="0"/>
              <a:t>Los </a:t>
            </a:r>
            <a:r>
              <a:rPr lang="es-MX" sz="2800" dirty="0"/>
              <a:t>tickets son guardados y asignados a los distintos agentes configurados en el sistema, con lo </a:t>
            </a:r>
            <a:r>
              <a:rPr lang="es-MX" sz="2800" dirty="0" smtClean="0"/>
              <a:t> que </a:t>
            </a:r>
            <a:r>
              <a:rPr lang="es-MX" sz="2800" dirty="0"/>
              <a:t>las consultas serán repartidas con una buena </a:t>
            </a:r>
            <a:r>
              <a:rPr lang="es-MX" sz="2800" dirty="0" smtClean="0"/>
              <a:t>organización.</a:t>
            </a:r>
          </a:p>
          <a:p>
            <a:pPr lvl="0" algn="just">
              <a:buFont typeface="Wingdings" panose="05000000000000000000" pitchFamily="2" charset="2"/>
              <a:buChar char="§"/>
            </a:pPr>
            <a:r>
              <a:rPr lang="es-MX" sz="2800" dirty="0" smtClean="0"/>
              <a:t>Cada </a:t>
            </a:r>
            <a:r>
              <a:rPr lang="es-MX" sz="2800" dirty="0"/>
              <a:t>uno de los agentes que reciben los tickets darán soporte y contestarán a los clientes o usuarios.</a:t>
            </a:r>
          </a:p>
          <a:p>
            <a:pPr>
              <a:buFont typeface="Wingdings" panose="05000000000000000000" pitchFamily="2" charset="2"/>
              <a:buChar char="§"/>
            </a:pPr>
            <a:endParaRPr lang="es-MX" b="1" dirty="0"/>
          </a:p>
        </p:txBody>
      </p:sp>
    </p:spTree>
    <p:extLst>
      <p:ext uri="{BB962C8B-B14F-4D97-AF65-F5344CB8AC3E}">
        <p14:creationId xmlns:p14="http://schemas.microsoft.com/office/powerpoint/2010/main" val="33371238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Operación</a:t>
            </a:r>
            <a:endParaRPr lang="es-MX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>
              <a:buFont typeface="Wingdings" panose="05000000000000000000" pitchFamily="2" charset="2"/>
              <a:buChar char="§"/>
            </a:pPr>
            <a:r>
              <a:rPr lang="es-MX" dirty="0" smtClean="0"/>
              <a:t> Instalación simple.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Ventas </a:t>
            </a:r>
            <a:r>
              <a:rPr lang="es-MX" dirty="0"/>
              <a:t>de entradas por correo electrónico o por la interfaz </a:t>
            </a:r>
            <a:r>
              <a:rPr lang="es-MX" dirty="0" smtClean="0"/>
              <a:t>web.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Respuesta automática.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 smtClean="0"/>
              <a:t> Plantilla </a:t>
            </a:r>
            <a:r>
              <a:rPr lang="es-MX" dirty="0"/>
              <a:t>de </a:t>
            </a:r>
            <a:r>
              <a:rPr lang="es-MX" dirty="0" smtClean="0"/>
              <a:t>respuestas.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Apoyo adjunto.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Notas internas.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 smtClean="0"/>
              <a:t>Base </a:t>
            </a:r>
            <a:r>
              <a:rPr lang="es-MX"/>
              <a:t>de </a:t>
            </a:r>
            <a:r>
              <a:rPr lang="es-MX" smtClean="0"/>
              <a:t>conocimiento.</a:t>
            </a:r>
            <a:endParaRPr lang="es-MX" dirty="0" smtClean="0"/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 smtClean="0"/>
              <a:t> Acceso </a:t>
            </a:r>
            <a:r>
              <a:rPr lang="es-MX" dirty="0"/>
              <a:t>basado en </a:t>
            </a:r>
            <a:r>
              <a:rPr lang="es-MX" dirty="0" smtClean="0"/>
              <a:t>roles. </a:t>
            </a:r>
          </a:p>
          <a:p>
            <a:pPr lvl="0">
              <a:buFont typeface="Wingdings" panose="05000000000000000000" pitchFamily="2" charset="2"/>
              <a:buChar char="§"/>
            </a:pPr>
            <a:r>
              <a:rPr lang="es-MX" dirty="0"/>
              <a:t> </a:t>
            </a:r>
            <a:r>
              <a:rPr lang="es-MX" dirty="0" smtClean="0"/>
              <a:t>Asignación </a:t>
            </a:r>
            <a:r>
              <a:rPr lang="es-MX" dirty="0"/>
              <a:t>y transferencia de boletos al personal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9516836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17-03-08_21-00-35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1024" y="134471"/>
            <a:ext cx="11860305" cy="5446058"/>
          </a:xfrm>
        </p:spPr>
      </p:pic>
    </p:spTree>
    <p:extLst>
      <p:ext uri="{BB962C8B-B14F-4D97-AF65-F5344CB8AC3E}">
        <p14:creationId xmlns:p14="http://schemas.microsoft.com/office/powerpoint/2010/main" val="1182108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Retrospección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284</TotalTime>
  <Words>166</Words>
  <Application>Microsoft Office PowerPoint</Application>
  <PresentationFormat>Panorámica</PresentationFormat>
  <Paragraphs>21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Calibri</vt:lpstr>
      <vt:lpstr>Calibri Light</vt:lpstr>
      <vt:lpstr>Wingdings</vt:lpstr>
      <vt:lpstr>Retrospección</vt:lpstr>
      <vt:lpstr>osTICKET </vt:lpstr>
      <vt:lpstr>¿En qué consiste un sistema de tickets?</vt:lpstr>
      <vt:lpstr>¿Con qué fin?</vt:lpstr>
      <vt:lpstr>osTicket</vt:lpstr>
      <vt:lpstr>Funcionalidades</vt:lpstr>
      <vt:lpstr>Operación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osTICKET</dc:title>
  <dc:creator>Jorge Hdz. Cuecuecha</dc:creator>
  <cp:lastModifiedBy>Jorge Hdz. Cuecuecha</cp:lastModifiedBy>
  <cp:revision>7</cp:revision>
  <dcterms:created xsi:type="dcterms:W3CDTF">2017-03-08T23:36:02Z</dcterms:created>
  <dcterms:modified xsi:type="dcterms:W3CDTF">2017-03-09T04:20:29Z</dcterms:modified>
</cp:coreProperties>
</file>

<file path=docProps/thumbnail.jpeg>
</file>